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704" r:id="rId84"/>
    <p:sldId id="722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4.png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3.png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20" y="2234565"/>
            <a:ext cx="4203700" cy="1879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625" y="2376170"/>
            <a:ext cx="4203700" cy="1879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这样的替换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146810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用到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82420" y="4772025"/>
            <a:ext cx="9390380" cy="1073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79370"/>
            <a:ext cx="9390380" cy="3522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1.  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555" y="163957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097530" y="842645"/>
            <a:ext cx="5118100" cy="639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14203</Words>
  <Application>WPS 演示</Application>
  <PresentationFormat>宽屏</PresentationFormat>
  <Paragraphs>867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723</cp:revision>
  <dcterms:created xsi:type="dcterms:W3CDTF">2023-03-10T14:51:56Z</dcterms:created>
  <dcterms:modified xsi:type="dcterms:W3CDTF">2023-03-10T14:51:56Z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